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B866-7D4E-4567-8BB5-EB8E3F8FDFE0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38278-0575-40A5-BF8E-01B04F98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446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B866-7D4E-4567-8BB5-EB8E3F8FDFE0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38278-0575-40A5-BF8E-01B04F98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135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B866-7D4E-4567-8BB5-EB8E3F8FDFE0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38278-0575-40A5-BF8E-01B04F98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295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B866-7D4E-4567-8BB5-EB8E3F8FDFE0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38278-0575-40A5-BF8E-01B04F98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130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B866-7D4E-4567-8BB5-EB8E3F8FDFE0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38278-0575-40A5-BF8E-01B04F98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31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B866-7D4E-4567-8BB5-EB8E3F8FDFE0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38278-0575-40A5-BF8E-01B04F98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81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B866-7D4E-4567-8BB5-EB8E3F8FDFE0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38278-0575-40A5-BF8E-01B04F98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58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B866-7D4E-4567-8BB5-EB8E3F8FDFE0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38278-0575-40A5-BF8E-01B04F98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25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B866-7D4E-4567-8BB5-EB8E3F8FDFE0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38278-0575-40A5-BF8E-01B04F98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071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B866-7D4E-4567-8BB5-EB8E3F8FDFE0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38278-0575-40A5-BF8E-01B04F98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892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DB866-7D4E-4567-8BB5-EB8E3F8FDFE0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38278-0575-40A5-BF8E-01B04F98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013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DB866-7D4E-4567-8BB5-EB8E3F8FDFE0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F38278-0575-40A5-BF8E-01B04F98B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36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990600"/>
            <a:ext cx="8915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  <a:t>+ Laptop TOSHIBA, HP, SHARP: [Fn] + [F5</a:t>
            </a:r>
            <a:r>
              <a:rPr lang="en-US" sz="2400" smtClean="0">
                <a:latin typeface="Tahoma" pitchFamily="34" charset="0"/>
                <a:ea typeface="Tahoma" pitchFamily="34" charset="0"/>
                <a:cs typeface="Tahoma" pitchFamily="34" charset="0"/>
              </a:rPr>
              <a:t>]</a:t>
            </a:r>
            <a: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  <a:t>+ Laptop SONY, IBM: [Fn] + [F7</a:t>
            </a:r>
            <a:r>
              <a:rPr lang="en-US" sz="2400" smtClean="0">
                <a:latin typeface="Tahoma" pitchFamily="34" charset="0"/>
                <a:ea typeface="Tahoma" pitchFamily="34" charset="0"/>
                <a:cs typeface="Tahoma" pitchFamily="34" charset="0"/>
              </a:rPr>
              <a:t>]</a:t>
            </a:r>
            <a: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  <a:t>+ Laptop PANASONIC, NEC: [Fn] + [F3]</a:t>
            </a:r>
            <a:b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  <a:t>+ Laptop DELL, EPSON: [Fn] + [F8]</a:t>
            </a:r>
            <a:b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  <a:t>+ Laptop FUJUTSU: [Fn] + [F10]</a:t>
            </a:r>
            <a:b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  <a:t>+ Các dòng Laptop khác: [Fn] + Phím có biểu tượng màn hình</a:t>
            </a:r>
            <a:br>
              <a:rPr lang="en-US" sz="240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sz="240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74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117693"/>
            <a:ext cx="8001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/>
              <a:t>Đối với máy chiếu Panasonic</a:t>
            </a:r>
            <a:r>
              <a:rPr lang="vi-VN"/>
              <a:t/>
            </a:r>
            <a:br>
              <a:rPr lang="vi-VN"/>
            </a:br>
            <a:r>
              <a:rPr lang="vi-VN"/>
              <a:t>Chọn Menu &gt;&gt; Projector setup &gt;&gt; Installation &gt;&gt; chọn chế độ Front/Ceiling</a:t>
            </a:r>
            <a:r>
              <a:rPr lang="vi-VN"/>
              <a:t/>
            </a:r>
            <a:br>
              <a:rPr lang="vi-VN"/>
            </a:br>
            <a:r>
              <a:rPr lang="vi-VN" b="1"/>
              <a:t/>
            </a:r>
            <a:br>
              <a:rPr lang="vi-VN" b="1"/>
            </a:br>
            <a:r>
              <a:rPr lang="vi-VN" b="1"/>
              <a:t>Đối với máy chiếu Nec</a:t>
            </a:r>
            <a:r>
              <a:rPr lang="vi-VN"/>
              <a:t/>
            </a:r>
            <a:br>
              <a:rPr lang="vi-VN"/>
            </a:br>
            <a:r>
              <a:rPr lang="vi-VN"/>
              <a:t>Chọn Menu &gt;&gt; Setup &gt;&gt; Installation &gt;&gt;Orinentation chọn chế độ Front/Ceiling</a:t>
            </a:r>
            <a:r>
              <a:rPr lang="vi-VN"/>
              <a:t/>
            </a:r>
            <a:br>
              <a:rPr lang="vi-VN"/>
            </a:br>
            <a:r>
              <a:rPr lang="vi-VN"/>
              <a:t/>
            </a:r>
            <a:br>
              <a:rPr lang="vi-VN"/>
            </a:br>
            <a:r>
              <a:rPr lang="vi-VN" b="1"/>
              <a:t>Đối với máy chiếu BenQ</a:t>
            </a:r>
            <a:r>
              <a:rPr lang="vi-VN"/>
              <a:t/>
            </a:r>
            <a:br>
              <a:rPr lang="vi-VN"/>
            </a:br>
            <a:r>
              <a:rPr lang="vi-VN"/>
              <a:t>Chọn Menu &gt;&gt; Setup (basic) &gt;&gt; Projector Position &gt;&gt; chọn chế độ Front/Ceiling</a:t>
            </a:r>
            <a:r>
              <a:rPr lang="vi-VN"/>
              <a:t/>
            </a:r>
            <a:br>
              <a:rPr lang="vi-VN"/>
            </a:br>
            <a:r>
              <a:rPr lang="vi-VN" b="1"/>
              <a:t/>
            </a:r>
            <a:br>
              <a:rPr lang="vi-VN" b="1"/>
            </a:br>
            <a:r>
              <a:rPr lang="vi-VN" b="1"/>
              <a:t>Đối với máy chiếu Sony</a:t>
            </a:r>
            <a:r>
              <a:rPr lang="vi-VN"/>
              <a:t/>
            </a:r>
            <a:br>
              <a:rPr lang="vi-VN"/>
            </a:br>
            <a:r>
              <a:rPr lang="vi-VN"/>
              <a:t>Chọn Menu &gt;&gt; Installation (Menu cờ lê) &gt;&gt;mageFlip &gt;&gt; chọn chế độ HV (Flips the picture horizontally and vertically )</a:t>
            </a:r>
            <a:r>
              <a:rPr lang="vi-VN"/>
              <a:t/>
            </a:r>
            <a:br>
              <a:rPr lang="vi-VN"/>
            </a:br>
            <a:r>
              <a:rPr lang="vi-VN"/>
              <a:t/>
            </a:r>
            <a:br>
              <a:rPr lang="vi-VN"/>
            </a:br>
            <a:r>
              <a:rPr lang="vi-VN" b="1"/>
              <a:t>Đối với máy chiếu InfocusChon </a:t>
            </a:r>
            <a:r>
              <a:rPr lang="vi-VN"/>
              <a:t/>
            </a:r>
            <a:br>
              <a:rPr lang="vi-VN"/>
            </a:br>
            <a:r>
              <a:rPr lang="vi-VN"/>
              <a:t>Menu &gt;&gt; Image setup &gt;&gt; Ceiling mount &gt;&gt; Chọn chế độ phù hợp</a:t>
            </a:r>
            <a:r>
              <a:rPr lang="vi-VN"/>
              <a:t/>
            </a:r>
            <a:br>
              <a:rPr lang="vi-VN"/>
            </a:br>
            <a:r>
              <a:rPr lang="vi-VN"/>
              <a:t/>
            </a:r>
            <a:br>
              <a:rPr lang="vi-VN"/>
            </a:br>
            <a:r>
              <a:rPr lang="vi-VN" b="1"/>
              <a:t>Đối với máy chiếu OptomaChọn </a:t>
            </a:r>
            <a:r>
              <a:rPr lang="vi-VN"/>
              <a:t/>
            </a:r>
            <a:br>
              <a:rPr lang="vi-VN"/>
            </a:br>
            <a:r>
              <a:rPr lang="vi-VN"/>
              <a:t>Menu &gt;&gt;Seting &gt;&gt; projection &gt;&gt; Chon Ceiling mout ( biểu tượng treo ngược máy chiếu)</a:t>
            </a:r>
            <a:r>
              <a:rPr lang="vi-VN"/>
              <a:t/>
            </a:r>
            <a:br>
              <a:rPr lang="vi-VN"/>
            </a:br>
            <a:r>
              <a:rPr lang="vi-VN"/>
              <a:t/>
            </a:r>
            <a:br>
              <a:rPr lang="vi-VN"/>
            </a:br>
            <a:r>
              <a:rPr lang="vi-VN" b="1"/>
              <a:t>Đối với máy chiếu Epson</a:t>
            </a:r>
            <a:br>
              <a:rPr lang="vi-VN" b="1"/>
            </a:br>
            <a:r>
              <a:rPr lang="vi-VN"/>
              <a:t>Chọn Menu &gt;&gt; Extended &gt;&gt; projection &gt;&gt; Front/Ceiling</a:t>
            </a:r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664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HAI</dc:creator>
  <cp:lastModifiedBy>peter</cp:lastModifiedBy>
  <cp:revision>3</cp:revision>
  <dcterms:created xsi:type="dcterms:W3CDTF">2013-07-03T23:48:32Z</dcterms:created>
  <dcterms:modified xsi:type="dcterms:W3CDTF">2014-04-28T07:34:31Z</dcterms:modified>
</cp:coreProperties>
</file>